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57" r:id="rId3"/>
    <p:sldId id="280" r:id="rId4"/>
    <p:sldId id="279" r:id="rId5"/>
    <p:sldId id="281" r:id="rId6"/>
    <p:sldId id="278" r:id="rId7"/>
    <p:sldId id="265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70" autoAdjust="0"/>
  </p:normalViewPr>
  <p:slideViewPr>
    <p:cSldViewPr snapToGrid="0" snapToObjects="1">
      <p:cViewPr varScale="1">
        <p:scale>
          <a:sx n="109" d="100"/>
          <a:sy n="109" d="100"/>
        </p:scale>
        <p:origin x="165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ster/Pester/wiki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mikefrobbins.com/2016/05/12/why-isnt-test-driven-development-more-widely-adopted-and-accepted-by-the-powershell-community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social.technet.microsoft.com/wiki/contents/articles/19959.powershell-user-groups.aspx" TargetMode="External"/><Relationship Id="rId13" Type="http://schemas.openxmlformats.org/officeDocument/2006/relationships/hyperlink" Target="http://www.microsoftvirtualacademy.com/" TargetMode="External"/><Relationship Id="rId3" Type="http://schemas.openxmlformats.org/officeDocument/2006/relationships/hyperlink" Target="https://blogs.technet.microsoft.com/heyscriptingguy/tag/pester/" TargetMode="External"/><Relationship Id="rId7" Type="http://schemas.openxmlformats.org/officeDocument/2006/relationships/hyperlink" Target="http://powershell.org/wp/user-groups/" TargetMode="External"/><Relationship Id="rId12" Type="http://schemas.openxmlformats.org/officeDocument/2006/relationships/hyperlink" Target="http://sqlps.io/vote" TargetMode="External"/><Relationship Id="rId2" Type="http://schemas.openxmlformats.org/officeDocument/2006/relationships/hyperlink" Target="https://github.com/pester/Pester/wiki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owershellmagazine.com/tag/pester/" TargetMode="External"/><Relationship Id="rId11" Type="http://schemas.openxmlformats.org/officeDocument/2006/relationships/hyperlink" Target="http://slack.poshcode.org/" TargetMode="External"/><Relationship Id="rId5" Type="http://schemas.openxmlformats.org/officeDocument/2006/relationships/hyperlink" Target="https://www.youtube.com/user/powershellorg/videos" TargetMode="External"/><Relationship Id="rId10" Type="http://schemas.openxmlformats.org/officeDocument/2006/relationships/hyperlink" Target="http://mikefrobbins.com/" TargetMode="External"/><Relationship Id="rId4" Type="http://schemas.openxmlformats.org/officeDocument/2006/relationships/hyperlink" Target="http://powershell.org/" TargetMode="External"/><Relationship Id="rId9" Type="http://schemas.openxmlformats.org/officeDocument/2006/relationships/hyperlink" Target="https://twitter.com/PSPester" TargetMode="External"/><Relationship Id="rId14" Type="http://schemas.openxmlformats.org/officeDocument/2006/relationships/hyperlink" Target="http://powershell.sqlpass.org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Automate Operational Readiness and Validation Testing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of SQL Server </a:t>
            </a:r>
            <a:r>
              <a:rPr lang="en-US"/>
              <a:t>with PowerShell </a:t>
            </a:r>
            <a:r>
              <a:rPr lang="en-US" dirty="0"/>
              <a:t>and Pester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18" y="1864422"/>
            <a:ext cx="893697" cy="161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Unit Test Framework for PowerShell</a:t>
            </a:r>
          </a:p>
          <a:p>
            <a:r>
              <a:rPr lang="en-US" dirty="0"/>
              <a:t>Assertions</a:t>
            </a:r>
          </a:p>
          <a:p>
            <a:pPr lvl="1"/>
            <a:r>
              <a:rPr lang="en-US" dirty="0"/>
              <a:t>Should</a:t>
            </a:r>
          </a:p>
          <a:p>
            <a:r>
              <a:rPr lang="en-US" dirty="0"/>
              <a:t>Mocking</a:t>
            </a:r>
          </a:p>
          <a:p>
            <a:r>
              <a:rPr lang="en-US" dirty="0"/>
              <a:t>Isolated File Operations</a:t>
            </a:r>
          </a:p>
          <a:p>
            <a:pPr lvl="1"/>
            <a:r>
              <a:rPr lang="en-US" dirty="0" err="1"/>
              <a:t>TestDrive</a:t>
            </a:r>
            <a:endParaRPr lang="en-US" dirty="0"/>
          </a:p>
          <a:p>
            <a:r>
              <a:rPr lang="en-US" dirty="0"/>
              <a:t>Unit Testing within Modules</a:t>
            </a:r>
          </a:p>
          <a:p>
            <a:pPr lvl="1"/>
            <a:r>
              <a:rPr lang="en-US" dirty="0"/>
              <a:t>Public Functions</a:t>
            </a:r>
          </a:p>
          <a:p>
            <a:pPr lvl="1"/>
            <a:r>
              <a:rPr lang="en-US" dirty="0"/>
              <a:t>Private Functions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2505151" y="6126163"/>
            <a:ext cx="354295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For more info about Pester, see: </a:t>
            </a:r>
            <a:r>
              <a:rPr lang="en-US" sz="800" dirty="0">
                <a:hlinkClick r:id="rId2"/>
              </a:rPr>
              <a:t>https://github.com/pester/Pester/wiki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03420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Test-Driven Development (TDD)</a:t>
            </a:r>
          </a:p>
        </p:txBody>
      </p:sp>
      <p:pic>
        <p:nvPicPr>
          <p:cNvPr id="1026" name="Picture 2" descr="http://mikefrobbins.com/wp-content/uploads/2016/05/tdd-workflow875x400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31" y="1919075"/>
            <a:ext cx="75565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742731" y="5675219"/>
            <a:ext cx="740849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Source: </a:t>
            </a:r>
            <a:r>
              <a:rPr lang="en-US" sz="800" dirty="0">
                <a:hlinkClick r:id="rId3"/>
              </a:rPr>
              <a:t>http://mikefrobbins.com/2016/05/12/why-isnt-test-driven-development-more-widely-adopted-and-accepted-by-the-powershell-community/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95988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Validation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</a:t>
            </a:r>
          </a:p>
          <a:p>
            <a:r>
              <a:rPr lang="en-US" dirty="0"/>
              <a:t>Pester</a:t>
            </a:r>
          </a:p>
          <a:p>
            <a:r>
              <a:rPr lang="en-US" dirty="0"/>
              <a:t>TSQL</a:t>
            </a:r>
          </a:p>
          <a:p>
            <a:r>
              <a:rPr lang="en-US" dirty="0"/>
              <a:t>WMI</a:t>
            </a:r>
          </a:p>
          <a:p>
            <a:r>
              <a:rPr lang="en-US" dirty="0"/>
              <a:t>Operation Validation Framework</a:t>
            </a:r>
          </a:p>
          <a:p>
            <a:r>
              <a:rPr lang="en-US" dirty="0"/>
              <a:t>Other third party products</a:t>
            </a:r>
          </a:p>
        </p:txBody>
      </p:sp>
    </p:spTree>
    <p:extLst>
      <p:ext uri="{BB962C8B-B14F-4D97-AF65-F5344CB8AC3E}">
        <p14:creationId xmlns:p14="http://schemas.microsoft.com/office/powerpoint/2010/main" val="42028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Pester Wiki on GitHub</a:t>
            </a:r>
            <a:endParaRPr lang="en-US" dirty="0"/>
          </a:p>
          <a:p>
            <a:r>
              <a:rPr lang="en-US" dirty="0">
                <a:hlinkClick r:id="rId3"/>
              </a:rPr>
              <a:t>Operation Validation Framework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5"/>
              </a:rPr>
              <a:t>PowerShell.org</a:t>
            </a:r>
            <a:endParaRPr lang="en-US" dirty="0"/>
          </a:p>
          <a:p>
            <a:r>
              <a:rPr lang="en-US" dirty="0">
                <a:hlinkClick r:id="rId6"/>
              </a:rPr>
              <a:t>PowerShell Magazine</a:t>
            </a:r>
            <a:endParaRPr lang="en-US" dirty="0"/>
          </a:p>
          <a:p>
            <a:r>
              <a:rPr lang="en-US" dirty="0">
                <a:hlinkClick r:id="rId3"/>
              </a:rPr>
              <a:t>Hey, Scripting Guy! Blog</a:t>
            </a:r>
            <a:endParaRPr lang="en-US" dirty="0">
              <a:hlinkClick r:id="rId7"/>
            </a:endParaRPr>
          </a:p>
          <a:p>
            <a:r>
              <a:rPr lang="en-US" dirty="0">
                <a:hlinkClick r:id="rId8"/>
              </a:rPr>
              <a:t>User Groups</a:t>
            </a:r>
            <a:endParaRPr lang="en-US" dirty="0"/>
          </a:p>
          <a:p>
            <a:r>
              <a:rPr lang="en-US" dirty="0">
                <a:hlinkClick r:id="rId9"/>
              </a:rPr>
              <a:t>Twitter</a:t>
            </a:r>
            <a:endParaRPr lang="en-US" dirty="0"/>
          </a:p>
          <a:p>
            <a:r>
              <a:rPr lang="en-US" dirty="0">
                <a:hlinkClick r:id="rId10"/>
              </a:rPr>
              <a:t>Blogs</a:t>
            </a:r>
            <a:endParaRPr lang="en-US" dirty="0"/>
          </a:p>
          <a:p>
            <a:r>
              <a:rPr lang="en-US" dirty="0">
                <a:hlinkClick r:id="rId11"/>
              </a:rPr>
              <a:t>Slack</a:t>
            </a:r>
            <a:endParaRPr lang="en-US" dirty="0"/>
          </a:p>
          <a:p>
            <a:r>
              <a:rPr lang="en-US" dirty="0">
                <a:hlinkClick r:id="rId12"/>
              </a:rPr>
              <a:t>Trello</a:t>
            </a:r>
            <a:endParaRPr lang="en-US" dirty="0">
              <a:hlinkClick r:id="rId13"/>
            </a:endParaRPr>
          </a:p>
          <a:p>
            <a:endParaRPr lang="en-US" dirty="0"/>
          </a:p>
          <a:p>
            <a:endParaRPr lang="en-US" dirty="0">
              <a:hlinkClick r:id="rId14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2016</TotalTime>
  <Words>194</Words>
  <Application>Microsoft Office PowerPoint</Application>
  <PresentationFormat>On-screen Show (4:3)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Consolas</vt:lpstr>
      <vt:lpstr>Rockwell</vt:lpstr>
      <vt:lpstr>Wingdings</vt:lpstr>
      <vt:lpstr>Advantage</vt:lpstr>
      <vt:lpstr>Automate Operational Readiness and Validation Testing</vt:lpstr>
      <vt:lpstr>Get-Help –Name ‘about_Presenter’</vt:lpstr>
      <vt:lpstr>Pester</vt:lpstr>
      <vt:lpstr>Test-Driven Development (TDD)</vt:lpstr>
      <vt:lpstr>Operational Validation Testing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160</cp:revision>
  <dcterms:created xsi:type="dcterms:W3CDTF">2015-04-24T20:45:20Z</dcterms:created>
  <dcterms:modified xsi:type="dcterms:W3CDTF">2016-11-16T17:07:27Z</dcterms:modified>
</cp:coreProperties>
</file>

<file path=docProps/thumbnail.jpeg>
</file>